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DA5D4-68DF-46E3-B4DD-590FD83E71DA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DCF6C-B361-49E7-822B-EBC4414E3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5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모듈은 매트랩과 비슷한 형태로 그래프를 그려주는 기능을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8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모듈은 매트랩과 비슷한 형태로 그래프를 그려주는 기능을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컴퓨터의 비트맵형식 이미지는 그 형식이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비트맵은 정수밖에 모른다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일반적인 모니터에서 보는 그림들은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uint8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부호없는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비트정수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(0-255)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 데이터 범위를 갖게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dirty="0"/>
          </a:p>
          <a:p>
            <a:r>
              <a:rPr lang="en-US" altLang="ko-KR" dirty="0"/>
              <a:t>[None,None,3]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이미지의 너비를 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높이를 담고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rgb</a:t>
            </a:r>
            <a:r>
              <a:rPr lang="en-US" altLang="ko-KR" baseline="0" dirty="0"/>
              <a:t> </a:t>
            </a:r>
            <a:r>
              <a:rPr lang="ko-KR" altLang="en-US" baseline="0" dirty="0"/>
              <a:t>색상 을 담는다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DCF6C-B361-49E7-822B-EBC4414E3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4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0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2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4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9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4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5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1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6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4848-6F25-4190-BA26-0E436D537662}" type="datetimeFigureOut">
              <a:rPr lang="ko-KR" altLang="en-US" smtClean="0"/>
              <a:t>2017-02-11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A4CEB-47C5-4FCA-BFD6-37D3B165A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9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도깨비 가족의 </a:t>
            </a:r>
            <a:r>
              <a:rPr lang="en-US" altLang="ko-KR" dirty="0"/>
              <a:t>BMI</a:t>
            </a:r>
            <a:r>
              <a:rPr lang="ko-KR" altLang="en-US" dirty="0"/>
              <a:t>를 구해봅시다 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3" y="1812031"/>
            <a:ext cx="10493893" cy="3755391"/>
          </a:xfrm>
        </p:spPr>
      </p:pic>
    </p:spTree>
    <p:extLst>
      <p:ext uri="{BB962C8B-B14F-4D97-AF65-F5344CB8AC3E}">
        <p14:creationId xmlns:p14="http://schemas.microsoft.com/office/powerpoint/2010/main" val="181407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49" y="5311318"/>
            <a:ext cx="4004370" cy="1233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1" y="880134"/>
            <a:ext cx="5511965" cy="46454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35" y="963450"/>
            <a:ext cx="6021033" cy="45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Matplotlib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2d, 3d </a:t>
            </a:r>
            <a:r>
              <a:rPr lang="ko-KR" altLang="en-US" dirty="0"/>
              <a:t>그래픽 출력</a:t>
            </a:r>
            <a:endParaRPr lang="en-US" altLang="ko-KR" dirty="0"/>
          </a:p>
          <a:p>
            <a:r>
              <a:rPr lang="ko-KR" altLang="en-US" dirty="0"/>
              <a:t>기본적인 선형그래프부터 글로벌한 통계 등 까지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10" y="2873417"/>
            <a:ext cx="4592965" cy="34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도깨비 시청률 그래프를 그려보자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43" y="1803631"/>
            <a:ext cx="8094297" cy="3575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4" y="1690688"/>
            <a:ext cx="2891671" cy="38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높군요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39" y="1511219"/>
            <a:ext cx="563958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이미지의 </a:t>
            </a:r>
            <a:r>
              <a:rPr lang="en-US" altLang="ko-KR" dirty="0" err="1"/>
              <a:t>x,y</a:t>
            </a:r>
            <a:r>
              <a:rPr lang="ko-KR" altLang="en-US" dirty="0"/>
              <a:t>축을 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8" y="1870013"/>
            <a:ext cx="4045167" cy="23200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70" y="1870013"/>
            <a:ext cx="6656989" cy="35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– x, y </a:t>
            </a:r>
            <a:r>
              <a:rPr lang="ko-KR" altLang="en-US" dirty="0"/>
              <a:t>축 반전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68" y="1690688"/>
            <a:ext cx="6215898" cy="45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4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이미지의 </a:t>
            </a:r>
            <a:r>
              <a:rPr lang="en-US" altLang="ko-KR" dirty="0" err="1"/>
              <a:t>x,y</a:t>
            </a:r>
            <a:r>
              <a:rPr lang="ko-KR" altLang="en-US" dirty="0"/>
              <a:t>축을 눈금없이 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25" y="1611665"/>
            <a:ext cx="4566735" cy="478748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77144" y="1948358"/>
            <a:ext cx="6149205" cy="4114098"/>
            <a:chOff x="4684699" y="1870013"/>
            <a:chExt cx="6149205" cy="41140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699" y="1870013"/>
              <a:ext cx="5811332" cy="411409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39159" y="5405377"/>
              <a:ext cx="5694745" cy="2777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3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58" y="1690688"/>
            <a:ext cx="6367994" cy="43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2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이미지를 좌우 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13"/>
            <a:ext cx="4045167" cy="2320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76" y="1870013"/>
            <a:ext cx="6631620" cy="37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좌우반전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45" y="1772310"/>
            <a:ext cx="7658237" cy="4443295"/>
          </a:xfrm>
        </p:spPr>
      </p:pic>
    </p:spTree>
    <p:extLst>
      <p:ext uri="{BB962C8B-B14F-4D97-AF65-F5344CB8AC3E}">
        <p14:creationId xmlns:p14="http://schemas.microsoft.com/office/powerpoint/2010/main" val="786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연산 수행 불가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55" y="1562795"/>
            <a:ext cx="9434689" cy="46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57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이미지를 상하 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26" y="1917498"/>
            <a:ext cx="6501215" cy="37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22" y="1563367"/>
            <a:ext cx="8152246" cy="44438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95960" y="3785314"/>
            <a:ext cx="5694745" cy="277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6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– </a:t>
            </a:r>
            <a:r>
              <a:rPr lang="ko-KR" altLang="en-US" dirty="0"/>
              <a:t>이미지를 상하좌우 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75" y="2239912"/>
            <a:ext cx="5625216" cy="3212504"/>
          </a:xfrm>
        </p:spPr>
      </p:pic>
    </p:spTree>
    <p:extLst>
      <p:ext uri="{BB962C8B-B14F-4D97-AF65-F5344CB8AC3E}">
        <p14:creationId xmlns:p14="http://schemas.microsoft.com/office/powerpoint/2010/main" val="306231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해설 </a:t>
            </a:r>
            <a:r>
              <a:rPr lang="en-US" altLang="ko-KR" dirty="0"/>
              <a:t>– </a:t>
            </a:r>
            <a:r>
              <a:rPr lang="ko-KR" altLang="en-US" dirty="0"/>
              <a:t>먼저 </a:t>
            </a:r>
            <a:r>
              <a:rPr lang="en-US" altLang="ko-KR" dirty="0"/>
              <a:t>placeholder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좌우반전시켜봅시다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43" y="2004526"/>
            <a:ext cx="7147854" cy="3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6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16" y="1690688"/>
            <a:ext cx="7108578" cy="45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9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1422" y="1828800"/>
            <a:ext cx="303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Numeric python </a:t>
            </a:r>
            <a:r>
              <a:rPr lang="ko-KR" altLang="en-US" dirty="0"/>
              <a:t>의 약자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1422" y="2198132"/>
            <a:ext cx="629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List</a:t>
            </a:r>
            <a:r>
              <a:rPr lang="ko-KR" altLang="en-US" dirty="0"/>
              <a:t>로 할 수 없는 개별 적인 전체 연산 수행 가능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1422" y="270557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</a:t>
            </a:r>
            <a:r>
              <a:rPr lang="en-US" altLang="ko-KR" dirty="0"/>
              <a:t>.</a:t>
            </a:r>
            <a:r>
              <a:rPr lang="ko-KR" altLang="en-US" dirty="0"/>
              <a:t>르</a:t>
            </a:r>
            <a:r>
              <a:rPr lang="en-US" altLang="ko-KR" dirty="0"/>
              <a:t>.</a:t>
            </a:r>
            <a:r>
              <a:rPr lang="ko-KR" altLang="en-US" dirty="0"/>
              <a:t>게</a:t>
            </a:r>
          </a:p>
        </p:txBody>
      </p:sp>
    </p:spTree>
    <p:extLst>
      <p:ext uri="{BB962C8B-B14F-4D97-AF65-F5344CB8AC3E}">
        <p14:creationId xmlns:p14="http://schemas.microsoft.com/office/powerpoint/2010/main" val="192732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도깨비 가족의 </a:t>
            </a:r>
            <a:r>
              <a:rPr lang="en-US" altLang="ko-KR" dirty="0"/>
              <a:t>BMI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진짜로</a:t>
            </a:r>
            <a:r>
              <a:rPr lang="ko-KR" altLang="en-US" dirty="0"/>
              <a:t> 구해봅시다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56" y="1773998"/>
            <a:ext cx="10500701" cy="3734980"/>
          </a:xfrm>
        </p:spPr>
      </p:pic>
    </p:spTree>
    <p:extLst>
      <p:ext uri="{BB962C8B-B14F-4D97-AF65-F5344CB8AC3E}">
        <p14:creationId xmlns:p14="http://schemas.microsoft.com/office/powerpoint/2010/main" val="4599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 err="1"/>
              <a:t>놀랍군요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80797" r="137" b="-65"/>
          <a:stretch/>
        </p:blipFill>
        <p:spPr>
          <a:xfrm>
            <a:off x="1735795" y="1532644"/>
            <a:ext cx="8268854" cy="646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72" y="2434520"/>
            <a:ext cx="7048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8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 err="1"/>
              <a:t>텐서플로를</a:t>
            </a:r>
            <a:r>
              <a:rPr lang="ko-KR" altLang="en-US" dirty="0"/>
              <a:t> 통해 난수의 산술평균을 구해보자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913"/>
            <a:ext cx="9864074" cy="3879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866913"/>
            <a:ext cx="9062156" cy="45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– 2016 KBO </a:t>
            </a:r>
            <a:r>
              <a:rPr lang="ko-KR" altLang="en-US" dirty="0"/>
              <a:t>투수 상위 </a:t>
            </a:r>
            <a:r>
              <a:rPr lang="en-US" altLang="ko-KR" dirty="0"/>
              <a:t>10</a:t>
            </a:r>
            <a:r>
              <a:rPr lang="ko-KR" altLang="en-US" dirty="0"/>
              <a:t>명의 </a:t>
            </a:r>
            <a:r>
              <a:rPr lang="en-US" altLang="ko-KR" dirty="0"/>
              <a:t>era </a:t>
            </a:r>
            <a:r>
              <a:rPr lang="ko-KR" altLang="en-US" dirty="0"/>
              <a:t>평균을 구해보자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4814888"/>
            <a:ext cx="10058400" cy="2043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– 2016 KBO </a:t>
            </a:r>
            <a:r>
              <a:rPr lang="ko-KR" altLang="en-US" dirty="0"/>
              <a:t>투수 상위 </a:t>
            </a:r>
            <a:r>
              <a:rPr lang="en-US" altLang="ko-KR" dirty="0"/>
              <a:t>10</a:t>
            </a:r>
            <a:r>
              <a:rPr lang="ko-KR" altLang="en-US" dirty="0"/>
              <a:t>명의 </a:t>
            </a:r>
            <a:r>
              <a:rPr lang="en-US" altLang="ko-KR" dirty="0"/>
              <a:t>era </a:t>
            </a:r>
            <a:r>
              <a:rPr lang="ko-KR" altLang="en-US" dirty="0"/>
              <a:t>평균을 구해보자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31" y="1333566"/>
            <a:ext cx="1686160" cy="28293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9" b="16089"/>
          <a:stretch/>
        </p:blipFill>
        <p:spPr>
          <a:xfrm>
            <a:off x="9979958" y="1333566"/>
            <a:ext cx="1839509" cy="2829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8" y="1907451"/>
            <a:ext cx="6261618" cy="34773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2" y="1907451"/>
            <a:ext cx="6030554" cy="4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t="80797" r="137" b="-65"/>
          <a:stretch/>
        </p:blipFill>
        <p:spPr>
          <a:xfrm>
            <a:off x="716843" y="1787770"/>
            <a:ext cx="10869380" cy="849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83920" r="3811"/>
          <a:stretch/>
        </p:blipFill>
        <p:spPr>
          <a:xfrm>
            <a:off x="452076" y="3237354"/>
            <a:ext cx="11398914" cy="9621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73611" r="7101" b="-986"/>
          <a:stretch/>
        </p:blipFill>
        <p:spPr>
          <a:xfrm>
            <a:off x="578913" y="4550696"/>
            <a:ext cx="10918815" cy="1737216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숫자들의 향연</a:t>
            </a:r>
          </a:p>
        </p:txBody>
      </p:sp>
    </p:spTree>
    <p:extLst>
      <p:ext uri="{BB962C8B-B14F-4D97-AF65-F5344CB8AC3E}">
        <p14:creationId xmlns:p14="http://schemas.microsoft.com/office/powerpoint/2010/main" val="31669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187</Words>
  <Application>Microsoft Office PowerPoint</Application>
  <PresentationFormat>와이드스크린</PresentationFormat>
  <Paragraphs>37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실습 – 도깨비 가족의 BMI를 구해봅시다 </vt:lpstr>
      <vt:lpstr>결과 – 연산 수행 불가</vt:lpstr>
      <vt:lpstr>Numpy</vt:lpstr>
      <vt:lpstr>실습 – 도깨비 가족의 BMI를 진짜로 구해봅시다 </vt:lpstr>
      <vt:lpstr>결과 – 놀랍군요</vt:lpstr>
      <vt:lpstr>실습 – 텐서플로를 통해 난수의 산술평균을 구해보자</vt:lpstr>
      <vt:lpstr>실습 – 2016 KBO 투수 상위 10명의 era 평균을 구해보자</vt:lpstr>
      <vt:lpstr>실습 – 2016 KBO 투수 상위 10명의 era 평균을 구해보자</vt:lpstr>
      <vt:lpstr>숫자들의 향연</vt:lpstr>
      <vt:lpstr>PowerPoint 프레젠테이션</vt:lpstr>
      <vt:lpstr>Matplotlib</vt:lpstr>
      <vt:lpstr>실습 – 도깨비 시청률 그래프를 그려보자</vt:lpstr>
      <vt:lpstr>결과 – 높군요!</vt:lpstr>
      <vt:lpstr>실습 – 이미지의 x,y축을 반전시켜봅시다.</vt:lpstr>
      <vt:lpstr>결과 – x, y 축 반전!!</vt:lpstr>
      <vt:lpstr>실습 – 이미지의 x,y축을 눈금없이 반전시켜봅시다.</vt:lpstr>
      <vt:lpstr>오류</vt:lpstr>
      <vt:lpstr>실습 – 이미지를 좌우 반전시켜봅시다.</vt:lpstr>
      <vt:lpstr>결과 – 좌우반전!!</vt:lpstr>
      <vt:lpstr>문제 – 이미지를 상하 반전시켜봅시다.</vt:lpstr>
      <vt:lpstr>해설</vt:lpstr>
      <vt:lpstr>문제 – 이미지를 상하좌우 반전시켜봅시다.</vt:lpstr>
      <vt:lpstr>해설 – 먼저 placeholder로 좌우반전시켜봅시다.</vt:lpstr>
      <vt:lpstr>해설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 – 도깨비 가족의 BMI를 구해봅시다 </dc:title>
  <dc:creator>박민지</dc:creator>
  <cp:lastModifiedBy>박민지</cp:lastModifiedBy>
  <cp:revision>17</cp:revision>
  <dcterms:created xsi:type="dcterms:W3CDTF">2017-02-10T11:58:51Z</dcterms:created>
  <dcterms:modified xsi:type="dcterms:W3CDTF">2017-02-11T08:58:27Z</dcterms:modified>
</cp:coreProperties>
</file>